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5" r:id="rId9"/>
    <p:sldId id="264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11267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68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69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0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1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2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3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4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5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6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7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8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9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0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1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2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3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4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5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6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87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288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289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290" name="Rectangle 26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291" name="Rectangle 2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292" name="Rectangle 2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86C4F0C-6516-4F35-8674-7141A569FA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7988E8-4B4E-4A53-BA44-B54CA7582A8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EF0C38F-68D3-445D-88F3-58D6FA2164D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FD74290-4260-4108-87E8-378439B3B10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F1A5460-ECF3-406F-A3D8-B21E73C64C8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8DD97B8-440A-4CBA-BC79-E66AD491402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2ADE7F2-53C0-4D12-872D-6DA502525E8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DE3FD7B-401A-4D29-A504-B0E074BD92B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6EE76D2-2989-4770-8289-563872BA1E4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5621F75-6FF8-4619-B548-285576A4A16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60C5A60-E278-47CE-B2BC-1E04005AF1E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10243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4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5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6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7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8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9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0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1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2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3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4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5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6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7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8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9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0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1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2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3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64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65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66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10267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A9D5F2FD-08E3-4BE1-AE67-056D3CE0C5D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68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00200" y="-381000"/>
            <a:ext cx="5867400" cy="2743200"/>
          </a:xfrm>
        </p:spPr>
        <p:txBody>
          <a:bodyPr/>
          <a:lstStyle/>
          <a:p>
            <a:r>
              <a:rPr lang="en-US"/>
              <a:t>MPAA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4800600"/>
            <a:ext cx="3886200" cy="1828800"/>
          </a:xfrm>
        </p:spPr>
        <p:txBody>
          <a:bodyPr/>
          <a:lstStyle/>
          <a:p>
            <a:r>
              <a:rPr lang="en-US"/>
              <a:t>By Ryan Lynch</a:t>
            </a:r>
          </a:p>
          <a:p>
            <a:r>
              <a:rPr lang="en-US"/>
              <a:t>Period 9</a:t>
            </a:r>
          </a:p>
        </p:txBody>
      </p:sp>
      <p:pic>
        <p:nvPicPr>
          <p:cNvPr id="2053" name="Picture 5" descr="ANd9GcSHGlNyRaJDqm4PXdtfGHtM-nO-_CJFMisNm2gzju_K9ZU3S-1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752600"/>
            <a:ext cx="4419600" cy="2652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the MPAA?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910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The MPAA is the Motion Picture Association of America</a:t>
            </a:r>
          </a:p>
          <a:p>
            <a:pPr>
              <a:lnSpc>
                <a:spcPct val="90000"/>
              </a:lnSpc>
            </a:pPr>
            <a:r>
              <a:rPr lang="en-US"/>
              <a:t>They are a trade organization that represents the “Big Six” Hollywood studios</a:t>
            </a:r>
          </a:p>
        </p:txBody>
      </p:sp>
      <p:sp>
        <p:nvSpPr>
          <p:cNvPr id="3077" name="AutoShape 5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3079" name="AutoShape 7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3081" name="AutoShape 9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3083" name="AutoShape 11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3085" name="AutoShape 13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3087" name="Picture 15" descr="WB-Chann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371600"/>
            <a:ext cx="3657600" cy="2341563"/>
          </a:xfrm>
          <a:prstGeom prst="rect">
            <a:avLst/>
          </a:prstGeom>
          <a:noFill/>
        </p:spPr>
      </p:pic>
      <p:pic>
        <p:nvPicPr>
          <p:cNvPr id="3089" name="Picture 17" descr="ANd9GcQhyv9igD1rw1orbV0Flmk7gBtuBSP23efQH3aj_QdzU0lGxARlAlxGBw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733800"/>
            <a:ext cx="3838575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Rest of the “big six”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01" name="AutoShape 5" descr="9k=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4103" name="AutoShape 7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4105" name="Picture 9" descr="ANd9GcTK6GKxIgAmCF6I5rj4AjHy4UibSeKNkL6GH0gkh0SAx3wkJDU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3657600" cy="2278063"/>
          </a:xfrm>
          <a:prstGeom prst="rect">
            <a:avLst/>
          </a:prstGeom>
          <a:noFill/>
        </p:spPr>
      </p:pic>
      <p:pic>
        <p:nvPicPr>
          <p:cNvPr id="4107" name="Picture 11" descr="sony-pictures-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1600200"/>
            <a:ext cx="4568825" cy="2290763"/>
          </a:xfrm>
          <a:prstGeom prst="rect">
            <a:avLst/>
          </a:prstGeom>
          <a:noFill/>
        </p:spPr>
      </p:pic>
      <p:sp>
        <p:nvSpPr>
          <p:cNvPr id="4109" name="AutoShape 13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4111" name="AutoShape 15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4113" name="AutoShape 17" descr="2Q==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4115" name="AutoShape 19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4117" name="Picture 21" descr="ANd9GcSZF9tm9wSQdcDCpN145Var3PlWBek8xdjK8HbKHeqp88hDzJb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810000"/>
            <a:ext cx="3657600" cy="2314575"/>
          </a:xfrm>
          <a:prstGeom prst="rect">
            <a:avLst/>
          </a:prstGeom>
          <a:noFill/>
        </p:spPr>
      </p:pic>
      <p:sp>
        <p:nvSpPr>
          <p:cNvPr id="4119" name="AutoShape 23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4121" name="Picture 25" descr="ANd9GcQJDHnIp5nBbBZFRbG8yE5YdyLkNC6DVJmk81y3eDOiTTBWF41LJ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4800" y="3810000"/>
            <a:ext cx="46482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CEO of MPAA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14800" cy="4530725"/>
          </a:xfrm>
        </p:spPr>
        <p:txBody>
          <a:bodyPr/>
          <a:lstStyle/>
          <a:p>
            <a:r>
              <a:rPr lang="en-US" dirty="0"/>
              <a:t>The CEO of the MPAA is Christopher Dodd, former Senator from Connecticut</a:t>
            </a:r>
          </a:p>
        </p:txBody>
      </p:sp>
      <p:pic>
        <p:nvPicPr>
          <p:cNvPr id="5125" name="Picture 5" descr="ANd9GcTdaAkoOvf7jDctO3eJDl1vDOqWOLxHH0QF5ODPLMw2vtLZuWolJ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828800"/>
            <a:ext cx="3268663" cy="4171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Purpose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91000" cy="4530725"/>
          </a:xfrm>
        </p:spPr>
        <p:txBody>
          <a:bodyPr/>
          <a:lstStyle/>
          <a:p>
            <a:r>
              <a:rPr lang="en-US"/>
              <a:t>Inform people of the content of Movies and TV</a:t>
            </a:r>
          </a:p>
          <a:p>
            <a:r>
              <a:rPr lang="en-US"/>
              <a:t>Prevent piracy of intellectual properties through copyrights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  <p:sp>
        <p:nvSpPr>
          <p:cNvPr id="7173" name="AutoShape 5" descr="Z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7175" name="AutoShape 7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7177" name="AutoShape 9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7179" name="Picture 11" descr="ANd9GcQIHSfMjsDLVdnvGe0Sjsc_g9-Oca2h3Iik47pXZsDPe3HV8YQ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28800"/>
            <a:ext cx="4572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Membership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Members of the MPAA:</a:t>
            </a:r>
          </a:p>
          <a:p>
            <a:r>
              <a:rPr lang="en-US"/>
              <a:t>Sony Pictures</a:t>
            </a:r>
          </a:p>
          <a:p>
            <a:r>
              <a:rPr lang="en-US"/>
              <a:t>Universal</a:t>
            </a:r>
          </a:p>
          <a:p>
            <a:r>
              <a:rPr lang="en-US"/>
              <a:t>Warner Bros. Studios</a:t>
            </a:r>
          </a:p>
          <a:p>
            <a:r>
              <a:rPr lang="en-US"/>
              <a:t>Paramount Studios</a:t>
            </a:r>
          </a:p>
          <a:p>
            <a:r>
              <a:rPr lang="en-US"/>
              <a:t>Walt Disney Studios</a:t>
            </a:r>
          </a:p>
          <a:p>
            <a:r>
              <a:rPr lang="en-US"/>
              <a:t>20</a:t>
            </a:r>
            <a:r>
              <a:rPr lang="en-US" baseline="30000"/>
              <a:t>th</a:t>
            </a:r>
            <a:r>
              <a:rPr lang="en-US"/>
              <a:t> Century Fox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Issues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14800" cy="4530725"/>
          </a:xfrm>
        </p:spPr>
        <p:txBody>
          <a:bodyPr/>
          <a:lstStyle/>
          <a:p>
            <a:r>
              <a:rPr lang="en-US"/>
              <a:t>Today, The MPAA works to prevent copyright piracy, especially on the internet</a:t>
            </a:r>
          </a:p>
          <a:p>
            <a:r>
              <a:rPr lang="en-US"/>
              <a:t>They also work to create jobs in their industry </a:t>
            </a:r>
          </a:p>
          <a:p>
            <a:endParaRPr lang="en-US"/>
          </a:p>
        </p:txBody>
      </p:sp>
      <p:sp>
        <p:nvSpPr>
          <p:cNvPr id="13317" name="AutoShape 5" descr="Z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3319" name="AutoShape 7" descr="Z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3321" name="AutoShape 9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3323" name="AutoShape 11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13325" name="Picture 13" descr="ANd9GcR-f9_dK1iNnTq7Ys9kRNWI41NSVkTov4Tgbb1chQaoC1GjNyy26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676400"/>
            <a:ext cx="4191000" cy="4057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</a:t>
            </a:r>
            <a:endParaRPr 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14800" cy="4530725"/>
          </a:xfrm>
        </p:spPr>
        <p:txBody>
          <a:bodyPr/>
          <a:lstStyle/>
          <a:p>
            <a:r>
              <a:rPr lang="en-US" dirty="0" smtClean="0"/>
              <a:t>The MPAA website is mostly used to inform people of the rating system, and to also give other information on the industry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39825"/>
          </a:xfrm>
        </p:spPr>
        <p:txBody>
          <a:bodyPr/>
          <a:lstStyle/>
          <a:p>
            <a:r>
              <a:rPr lang="en-US" dirty="0" smtClean="0"/>
              <a:t>Merry Christmas!</a:t>
            </a:r>
            <a:endParaRPr 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41" name="Picture 5" descr="B3FB9D32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00200"/>
            <a:ext cx="6629400" cy="4695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rtain Call">
  <a:themeElements>
    <a:clrScheme name="Curtain Call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Curtain Call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Curtain Call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rtain Call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Curtain Call</Template>
  <TotalTime>119</TotalTime>
  <Words>147</Words>
  <Application>Microsoft Office PowerPoint</Application>
  <PresentationFormat>On-screen Show (4:3)</PresentationFormat>
  <Paragraphs>26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Tahoma</vt:lpstr>
      <vt:lpstr>Times New Roman</vt:lpstr>
      <vt:lpstr>Wingdings</vt:lpstr>
      <vt:lpstr>Curtain Call</vt:lpstr>
      <vt:lpstr>MPAA</vt:lpstr>
      <vt:lpstr>What is the MPAA?</vt:lpstr>
      <vt:lpstr>Rest of the “big six”</vt:lpstr>
      <vt:lpstr>CEO of MPAA</vt:lpstr>
      <vt:lpstr>Purpose</vt:lpstr>
      <vt:lpstr>Membership</vt:lpstr>
      <vt:lpstr>Issues</vt:lpstr>
      <vt:lpstr>Website</vt:lpstr>
      <vt:lpstr>Merry Christmas!</vt:lpstr>
    </vt:vector>
  </TitlesOfParts>
  <Company>Indiana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MPAA</dc:title>
  <dc:creator>user</dc:creator>
  <cp:lastModifiedBy>LHRIC</cp:lastModifiedBy>
  <cp:revision>6</cp:revision>
  <dcterms:created xsi:type="dcterms:W3CDTF">2013-12-12T21:48:04Z</dcterms:created>
  <dcterms:modified xsi:type="dcterms:W3CDTF">2013-12-13T14:43:50Z</dcterms:modified>
</cp:coreProperties>
</file>